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LEAVE THIS SLIDE AS-IS
NOTE: `scoped` is used to limit the styles to the current slide
Title
Socials
Logos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Setting a background image of a particular width and height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Another example of image as a background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Another example of image as a background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Another example of image as a background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This is for after the talk, to add some extra details based on feedback if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A `_` prefix is used to change properties for only the current slide
NOTE: Multiple images added here - one in BG, one in FG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LEAVE THIS SLIDE AS-IS
NOTE: Multiple images added here - one in BG, one in FG
Socials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Another example of title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In VS Code, you can use extensions like "Markdown All in One" to auto-create Table of Contents with links
NOTE: This is a example link to other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2024-08-16T19:48:54Z</dcterms:created>
  <dcterms:modified xsi:type="dcterms:W3CDTF">2024-08-16T19:48:54Z</dcterms:modified>
</cp:coreProperties>
</file>